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3"/>
  </p:notesMasterIdLst>
  <p:handoutMasterIdLst>
    <p:handoutMasterId r:id="rId24"/>
  </p:handoutMasterIdLst>
  <p:sldIdLst>
    <p:sldId id="623" r:id="rId5"/>
    <p:sldId id="635" r:id="rId6"/>
    <p:sldId id="624" r:id="rId7"/>
    <p:sldId id="621" r:id="rId8"/>
    <p:sldId id="615" r:id="rId9"/>
    <p:sldId id="625" r:id="rId10"/>
    <p:sldId id="626" r:id="rId11"/>
    <p:sldId id="627" r:id="rId12"/>
    <p:sldId id="619" r:id="rId13"/>
    <p:sldId id="628" r:id="rId14"/>
    <p:sldId id="632" r:id="rId15"/>
    <p:sldId id="629" r:id="rId16"/>
    <p:sldId id="631" r:id="rId17"/>
    <p:sldId id="633" r:id="rId18"/>
    <p:sldId id="634" r:id="rId19"/>
    <p:sldId id="614" r:id="rId20"/>
    <p:sldId id="630" r:id="rId21"/>
    <p:sldId id="612" r:id="rId22"/>
  </p:sldIdLst>
  <p:sldSz cx="9144000" cy="5143500" type="screen16x9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99CCFF"/>
    <a:srgbClr val="1F497D"/>
    <a:srgbClr val="A46DCD"/>
    <a:srgbClr val="FF9999"/>
    <a:srgbClr val="FF5050"/>
    <a:srgbClr val="B45608"/>
    <a:srgbClr val="DA9710"/>
    <a:srgbClr val="FFFFCC"/>
    <a:srgbClr val="CC0000"/>
    <a:srgbClr val="FF7C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8" autoAdjust="0"/>
    <p:restoredTop sz="96947" autoAdjust="0"/>
  </p:normalViewPr>
  <p:slideViewPr>
    <p:cSldViewPr>
      <p:cViewPr varScale="1">
        <p:scale>
          <a:sx n="72" d="100"/>
          <a:sy n="72" d="100"/>
        </p:scale>
        <p:origin x="-586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247" y="0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218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247" y="6456218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1807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247" y="0"/>
            <a:ext cx="4301806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29.10.2019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456" y="3228895"/>
            <a:ext cx="7941310" cy="30589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6218"/>
            <a:ext cx="4301807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247" y="6456218"/>
            <a:ext cx="4301806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4B4D-AEEA-4696-BF59-3AAA42E31135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4411-1D85-4485-897E-7B343FC6154E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CA5F-9723-4C4C-A5ED-813874655D7D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66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CE83-C84E-49AC-BEC8-8383FC9F1B8F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787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3758-F77E-4ECF-B377-C22CEFB5CD59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3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DB90-FC13-438E-9DF0-5F9B71B5AF8A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230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8E6D-D501-49E1-BFFC-6E301CD311A8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481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4A30-D9F4-48AD-8A9F-AAA0D648A876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561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0C21-D0B3-4244-A4C9-AB4763D604B2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77A3-177E-44CD-A374-D3C50F2F57F1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CDF-C808-4A19-8759-E0EB1BD6FBD1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572A0-ABB9-41DD-9DE7-462D9C413A51}" type="datetime1">
              <a:rPr lang="ru-RU" smtClean="0"/>
              <a:pPr>
                <a:defRPr/>
              </a:pPr>
              <a:t>29.10.2019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0%B5%D1%85%D1%82%D0%BE%D0%B2%D0%B0%D0%BD%D0%B8%D0%B5_%D0%BD%D0%B0_%D0%BB%D0%B5%D1%82%D0%BD%D0%B8%D1%85_%D0%9E%D0%BB%D0%B8%D0%BC%D0%BF%D0%B8%D0%B9%D1%81%D0%BA%D0%B8%D1%85_%D0%B8%D0%B3%D1%80%D0%B0%D1%85_2016_%E2%80%94_%D1%80%D0%B0%D0%BF%D0%B8%D1%80%D0%B0_(%D0%BC%D1%83%D0%B6%D1%87%D0%B8%D0%BD%D1%8B)" TargetMode="External"/><Relationship Id="rId3" Type="http://schemas.openxmlformats.org/officeDocument/2006/relationships/image" Target="../media/image43.jpeg"/><Relationship Id="rId7" Type="http://schemas.openxmlformats.org/officeDocument/2006/relationships/hyperlink" Target="https://ru.wikipedia.org/wiki/%D0%9B%D0%B5%D1%82%D0%BD%D0%B8%D0%B5_%D0%9E%D0%BB%D0%B8%D0%BC%D0%BF%D0%B8%D0%B9%D1%81%D0%BA%D0%B8%D0%B5_%D0%B8%D0%B3%D1%80%D1%8B_2016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4%D0%B5%D1%85%D1%82%D0%BE%D0%B2%D0%B0%D0%BD%D0%B8%D0%B5_%D0%BD%D0%B0_%D0%BB%D0%B5%D1%82%D0%BD%D0%B8%D1%85_%D0%9E%D0%BB%D0%B8%D0%BC%D0%BF%D0%B8%D0%B9%D1%81%D0%BA%D0%B8%D1%85_%D0%B8%D0%B3%D1%80%D0%B0%D1%85_2016_%E2%80%94_%D0%BA%D0%BE%D0%BC%D0%B0%D0%BD%D0%B4%D0%BD%D0%B0%D1%8F_%D1%80%D0%B0%D0%BF%D0%B8%D1%80%D0%B0_(%D0%BC%D1%83%D0%B6%D1%87%D0%B8%D0%BD%D1%8B)" TargetMode="External"/><Relationship Id="rId5" Type="http://schemas.openxmlformats.org/officeDocument/2006/relationships/hyperlink" Target="https://ru.wikipedia.org/wiki/%D0%A0%D0%B0%D0%BF%D0%B8%D1%80%D0%B0" TargetMode="External"/><Relationship Id="rId4" Type="http://schemas.openxmlformats.org/officeDocument/2006/relationships/hyperlink" Target="https://ru.wikipedia.org/wiki/%D0%A4%D0%B5%D1%85%D1%82%D0%BE%D0%B2%D0%B0%D0%BD%D0%B8%D0%B5" TargetMode="External"/><Relationship Id="rId9" Type="http://schemas.openxmlformats.org/officeDocument/2006/relationships/hyperlink" Target="https://ru.wikipedia.org/wiki/%D0%97%D0%B0%D1%81%D0%BB%D1%83%D0%B6%D0%B5%D0%BD%D0%BD%D1%8B%D0%B9_%D0%BC%D0%B0%D1%81%D1%82%D0%B5%D1%80_%D1%81%D0%BF%D0%BE%D1%80%D1%82%D0%B0_%D0%A0%D0%BE%D1%81%D1%81%D0%B8%D0%B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Y3obKg8K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55526"/>
            <a:ext cx="8156397" cy="45879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0359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Модуль «Дружи со спортом!»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 «ВЗЛЕТАЙ!»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515966"/>
            <a:ext cx="6224736" cy="43204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05979"/>
            <a:ext cx="3779912" cy="565571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Сдача ГТО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ГТО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611" r="2747" b="11499"/>
          <a:stretch>
            <a:fillRect/>
          </a:stretch>
        </p:blipFill>
        <p:spPr>
          <a:xfrm>
            <a:off x="0" y="0"/>
            <a:ext cx="5436096" cy="213460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6" name="Рисунок 5" descr="ГТО9.jpg"/>
          <p:cNvPicPr>
            <a:picLocks noChangeAspect="1"/>
          </p:cNvPicPr>
          <p:nvPr/>
        </p:nvPicPr>
        <p:blipFill>
          <a:blip r:embed="rId3" cstate="print"/>
          <a:srcRect t="11279"/>
          <a:stretch>
            <a:fillRect/>
          </a:stretch>
        </p:blipFill>
        <p:spPr>
          <a:xfrm>
            <a:off x="6438597" y="843558"/>
            <a:ext cx="2705403" cy="1800200"/>
          </a:xfrm>
          <a:prstGeom prst="rect">
            <a:avLst/>
          </a:prstGeom>
        </p:spPr>
      </p:pic>
      <p:pic>
        <p:nvPicPr>
          <p:cNvPr id="7" name="Рисунок 6" descr="ГТО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995686"/>
            <a:ext cx="3419872" cy="1923678"/>
          </a:xfrm>
          <a:prstGeom prst="rect">
            <a:avLst/>
          </a:prstGeom>
        </p:spPr>
      </p:pic>
      <p:pic>
        <p:nvPicPr>
          <p:cNvPr id="8" name="Рисунок 7" descr="ГТО2.jpg"/>
          <p:cNvPicPr>
            <a:picLocks noChangeAspect="1"/>
          </p:cNvPicPr>
          <p:nvPr/>
        </p:nvPicPr>
        <p:blipFill>
          <a:blip r:embed="rId5" cstate="print"/>
          <a:srcRect l="17713" t="9401" r="24800" b="26200"/>
          <a:stretch>
            <a:fillRect/>
          </a:stretch>
        </p:blipFill>
        <p:spPr>
          <a:xfrm>
            <a:off x="0" y="2715766"/>
            <a:ext cx="3563888" cy="2245738"/>
          </a:xfrm>
          <a:prstGeom prst="rect">
            <a:avLst/>
          </a:prstGeom>
        </p:spPr>
      </p:pic>
      <p:pic>
        <p:nvPicPr>
          <p:cNvPr id="9" name="Рисунок 8" descr="ГТО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3064650"/>
            <a:ext cx="2771800" cy="2078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80" r="10892"/>
          <a:stretch/>
        </p:blipFill>
        <p:spPr>
          <a:xfrm>
            <a:off x="3168888" y="2999021"/>
            <a:ext cx="2826853" cy="20205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49547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спортивные мероприятия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" y="622897"/>
            <a:ext cx="3312368" cy="220824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81" t="5077"/>
          <a:stretch/>
        </p:blipFill>
        <p:spPr>
          <a:xfrm>
            <a:off x="5979448" y="3122247"/>
            <a:ext cx="3184354" cy="2021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39" t="21146" r="11420" b="9240"/>
          <a:stretch/>
        </p:blipFill>
        <p:spPr>
          <a:xfrm>
            <a:off x="5894150" y="563898"/>
            <a:ext cx="3269652" cy="2122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76" t="16468" r="36649" b="2401"/>
          <a:stretch/>
        </p:blipFill>
        <p:spPr>
          <a:xfrm>
            <a:off x="3203847" y="1064228"/>
            <a:ext cx="1307033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1" t="15531" r="1305" b="2402"/>
          <a:stretch/>
        </p:blipFill>
        <p:spPr>
          <a:xfrm>
            <a:off x="34682" y="2888452"/>
            <a:ext cx="3169165" cy="22416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5030"/>
            <a:ext cx="68230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0" y="684700"/>
            <a:ext cx="1470394" cy="1881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70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9542"/>
          </a:xfrm>
        </p:spPr>
        <p:txBody>
          <a:bodyPr/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Спортивная гордость нашей школы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афин Тимур - выпускник нашей школ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7534"/>
            <a:ext cx="3214978" cy="41044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6" name="Рисунок 5" descr="112616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355726"/>
            <a:ext cx="3816424" cy="25769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7864" y="555527"/>
            <a:ext cx="5796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Тимур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Марселевич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Сафин   — выпускник нашей школы. Российский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tooltip="Фехтование"/>
              </a:rPr>
              <a:t>фехтовальщик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Рапира"/>
              </a:rPr>
              <a:t>рапирах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трёхкратный чемпион Европы, призёр чемпионатов мира, Европы и Европейских игр. Олимпийский чемпион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6" tooltip="Фехтование на летних Олимпийских играх 2016 — командная рапира (мужчины)"/>
              </a:rPr>
              <a:t>командных соревнованиях в рапире (2016)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бронзовый призёр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7" tooltip="Летние Олимпийские игры 2016"/>
              </a:rPr>
              <a:t>Игр XXXI Олимпиады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8" tooltip="Фехтование на летних Олимпийских играх 2016 — рапира (мужчины)"/>
              </a:rPr>
              <a:t>личных соревнованиях в рапире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9" tooltip="Заслуженный мастер спорта России"/>
              </a:rPr>
              <a:t>заслуженный мастер спорта России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b="1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205979"/>
            <a:ext cx="9180512" cy="349547"/>
          </a:xfrm>
        </p:spPr>
        <p:txBody>
          <a:bodyPr/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гордость нашей школы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1550"/>
            <a:ext cx="2736304" cy="380042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21"/>
          <a:stretch/>
        </p:blipFill>
        <p:spPr>
          <a:xfrm>
            <a:off x="4355976" y="2650510"/>
            <a:ext cx="4211960" cy="24929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3848" y="555526"/>
            <a:ext cx="5508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Фомин Артем Сергеевич –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тренер футбольной команды «Витязь» г.Уфы, неоднократный победитель первенства Республики по футболу среди юношей (2003-2004 г.р.). Сегодня Артем Сергеевич тренирует несколько команд, которые успешно представляют нашу Республику на Всероссийских и Международных соревнованиях. 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208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5979"/>
            <a:ext cx="6912768" cy="277539"/>
          </a:xfrm>
        </p:spPr>
        <p:txBody>
          <a:bodyPr/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Знаменитыми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56"/>
          <a:stretch/>
        </p:blipFill>
        <p:spPr>
          <a:xfrm>
            <a:off x="0" y="570405"/>
            <a:ext cx="3240360" cy="244851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12" y="547744"/>
            <a:ext cx="3178728" cy="2384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12" t="26199" r="7895" b="7743"/>
          <a:stretch/>
        </p:blipFill>
        <p:spPr>
          <a:xfrm>
            <a:off x="5364088" y="3083588"/>
            <a:ext cx="3531020" cy="2053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831"/>
          <a:stretch/>
        </p:blipFill>
        <p:spPr>
          <a:xfrm>
            <a:off x="1115616" y="2987004"/>
            <a:ext cx="4072853" cy="2150043"/>
          </a:xfrm>
          <a:prstGeom prst="rect">
            <a:avLst/>
          </a:prstGeom>
        </p:spPr>
      </p:pic>
      <p:pic>
        <p:nvPicPr>
          <p:cNvPr id="10" name="Рисунок 9" descr="YITWKhQwRuw.jpg"/>
          <p:cNvPicPr>
            <a:picLocks noChangeAspect="1"/>
          </p:cNvPicPr>
          <p:nvPr/>
        </p:nvPicPr>
        <p:blipFill rotWithShape="1">
          <a:blip r:embed="rId6" cstate="print"/>
          <a:srcRect t="12000"/>
          <a:stretch/>
        </p:blipFill>
        <p:spPr>
          <a:xfrm>
            <a:off x="3565727" y="570405"/>
            <a:ext cx="2012545" cy="23613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787774"/>
            <a:ext cx="9144000" cy="432048"/>
          </a:xfrm>
          <a:prstGeom prst="rect">
            <a:avLst/>
          </a:prstGeom>
          <a:solidFill>
            <a:srgbClr val="99CC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Иван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Едешко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Зарипов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215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" t="-633" r="1121" b="11215"/>
          <a:stretch/>
        </p:blipFill>
        <p:spPr>
          <a:xfrm>
            <a:off x="107504" y="2787775"/>
            <a:ext cx="5010164" cy="23557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/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 проводятся товарищеские встречи: с пожарной частью № 32, с выпускниками школы, с родителями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6" y="838415"/>
            <a:ext cx="3211468" cy="180645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49" y="2571751"/>
            <a:ext cx="3859130" cy="2571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2584"/>
            <a:ext cx="4243977" cy="2387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661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5" y="130441"/>
            <a:ext cx="3856872" cy="2571750"/>
          </a:xfrm>
          <a:prstGeom prst="rect">
            <a:avLst/>
          </a:prstGeom>
        </p:spPr>
      </p:pic>
      <p:pic>
        <p:nvPicPr>
          <p:cNvPr id="8" name="Рисунок 7" descr="T4GB5u31i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9549" y="130881"/>
            <a:ext cx="4605070" cy="2590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55526"/>
          </a:xfrm>
        </p:spPr>
        <p:txBody>
          <a:bodyPr/>
          <a:lstStyle/>
          <a:p>
            <a:pPr algn="l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Социальный проект «Мой папа лучше всех!»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21" r="17292"/>
          <a:stretch/>
        </p:blipFill>
        <p:spPr>
          <a:xfrm>
            <a:off x="3504597" y="2590429"/>
            <a:ext cx="2646948" cy="2427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50" r="17273"/>
          <a:stretch/>
        </p:blipFill>
        <p:spPr>
          <a:xfrm>
            <a:off x="6151545" y="2561560"/>
            <a:ext cx="2823074" cy="2583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571531"/>
            <a:ext cx="3672408" cy="244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zd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7843" y="3579862"/>
            <a:ext cx="2576157" cy="1563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9"/>
            <a:ext cx="8686800" cy="857250"/>
          </a:xfrm>
        </p:spPr>
        <p:txBody>
          <a:bodyPr/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«Школа Здоровья-2014!»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emb (1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36562"/>
            <a:ext cx="2592288" cy="362063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7" name="Рисунок 6" descr="Медаль Школы 128 Школа Здоровь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203598"/>
            <a:ext cx="4248472" cy="28882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45692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Обучающиеся 10-11 классов, на которых нацелен проект «Взлетай»,  модуль «Дружи со спортом»,  хорошо подготовлены к этому этапу жизни. В  рамках проекта представлены разделы: гимнастика,   волейбол, баскетбол, легкая атлетика.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Баск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347614"/>
            <a:ext cx="3384376" cy="190371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6" name="Рисунок 5" descr="Волейбол4.jpg"/>
          <p:cNvPicPr>
            <a:picLocks noChangeAspect="1"/>
          </p:cNvPicPr>
          <p:nvPr/>
        </p:nvPicPr>
        <p:blipFill>
          <a:blip r:embed="rId3" cstate="print"/>
          <a:srcRect l="10626" t="8001" r="16138" b="8001"/>
          <a:stretch>
            <a:fillRect/>
          </a:stretch>
        </p:blipFill>
        <p:spPr>
          <a:xfrm>
            <a:off x="1115616" y="1419622"/>
            <a:ext cx="2987824" cy="1927628"/>
          </a:xfrm>
          <a:prstGeom prst="rect">
            <a:avLst/>
          </a:prstGeom>
        </p:spPr>
      </p:pic>
      <p:pic>
        <p:nvPicPr>
          <p:cNvPr id="7" name="Рисунок 6" descr="ГТО2_2.jpg"/>
          <p:cNvPicPr>
            <a:picLocks noChangeAspect="1"/>
          </p:cNvPicPr>
          <p:nvPr/>
        </p:nvPicPr>
        <p:blipFill>
          <a:blip r:embed="rId4" cstate="print"/>
          <a:srcRect l="14563" t="9401" r="22438" b="22000"/>
          <a:stretch>
            <a:fillRect/>
          </a:stretch>
        </p:blipFill>
        <p:spPr>
          <a:xfrm>
            <a:off x="4644007" y="3291830"/>
            <a:ext cx="3023135" cy="1851670"/>
          </a:xfrm>
          <a:prstGeom prst="rect">
            <a:avLst/>
          </a:prstGeom>
        </p:spPr>
      </p:pic>
      <p:pic>
        <p:nvPicPr>
          <p:cNvPr id="8" name="Рисунок 7" descr="Кросс наций.jpg"/>
          <p:cNvPicPr>
            <a:picLocks noChangeAspect="1"/>
          </p:cNvPicPr>
          <p:nvPr/>
        </p:nvPicPr>
        <p:blipFill>
          <a:blip r:embed="rId5" cstate="print"/>
          <a:srcRect l="5901" t="9401" r="11413" b="13600"/>
          <a:stretch>
            <a:fillRect/>
          </a:stretch>
        </p:blipFill>
        <p:spPr>
          <a:xfrm>
            <a:off x="827584" y="3291830"/>
            <a:ext cx="3535006" cy="18516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Спортивными они стали не вдруг.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планомерная систематическая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над собой!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ГТО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5489" y="987574"/>
            <a:ext cx="4608511" cy="259228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6" name="Рисунок 5" descr="День Здоровья5.JPG"/>
          <p:cNvPicPr>
            <a:picLocks noChangeAspect="1"/>
          </p:cNvPicPr>
          <p:nvPr/>
        </p:nvPicPr>
        <p:blipFill>
          <a:blip r:embed="rId3" cstate="print"/>
          <a:srcRect l="1701" t="15000" r="5901" b="16401"/>
          <a:stretch>
            <a:fillRect/>
          </a:stretch>
        </p:blipFill>
        <p:spPr>
          <a:xfrm>
            <a:off x="0" y="987574"/>
            <a:ext cx="4655538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55526"/>
          </a:xfrm>
        </p:spPr>
        <p:txBody>
          <a:bodyPr/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Разнообразие видов спортивных соревнований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5" name="Рисунок 4" descr="1xEoQcVuB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11510"/>
            <a:ext cx="4736526" cy="2664296"/>
          </a:xfrm>
          <a:prstGeom prst="rect">
            <a:avLst/>
          </a:prstGeom>
        </p:spPr>
      </p:pic>
      <p:pic>
        <p:nvPicPr>
          <p:cNvPr id="6" name="Рисунок 5" descr="fxOIIRrqmW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11510"/>
            <a:ext cx="3888432" cy="2916324"/>
          </a:xfrm>
          <a:prstGeom prst="rect">
            <a:avLst/>
          </a:prstGeom>
        </p:spPr>
      </p:pic>
      <p:pic>
        <p:nvPicPr>
          <p:cNvPr id="7" name="Рисунок 6" descr="sY3obKg8KMc.jpg"/>
          <p:cNvPicPr>
            <a:picLocks noChangeAspect="1"/>
          </p:cNvPicPr>
          <p:nvPr/>
        </p:nvPicPr>
        <p:blipFill>
          <a:blip r:embed="rId4" cstate="print"/>
          <a:srcRect l="4725" t="24800" r="7864" b="8001"/>
          <a:stretch>
            <a:fillRect/>
          </a:stretch>
        </p:blipFill>
        <p:spPr>
          <a:xfrm>
            <a:off x="0" y="2931790"/>
            <a:ext cx="5114578" cy="2211710"/>
          </a:xfrm>
          <a:prstGeom prst="rect">
            <a:avLst/>
          </a:prstGeom>
        </p:spPr>
      </p:pic>
      <p:pic>
        <p:nvPicPr>
          <p:cNvPr id="8" name="Рисунок 7" descr="-xnpJWt077k.jpg"/>
          <p:cNvPicPr>
            <a:picLocks noChangeAspect="1"/>
          </p:cNvPicPr>
          <p:nvPr/>
        </p:nvPicPr>
        <p:blipFill>
          <a:blip r:embed="rId5" cstate="print"/>
          <a:srcRect t="23400"/>
          <a:stretch>
            <a:fillRect/>
          </a:stretch>
        </p:blipFill>
        <p:spPr>
          <a:xfrm>
            <a:off x="5004048" y="2883970"/>
            <a:ext cx="3933056" cy="2259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f5YaLXNxqk.jpg"/>
          <p:cNvPicPr>
            <a:picLocks noChangeAspect="1"/>
          </p:cNvPicPr>
          <p:nvPr/>
        </p:nvPicPr>
        <p:blipFill>
          <a:blip r:embed="rId2" cstate="print"/>
          <a:srcRect l="16453" t="17474" r="9829"/>
          <a:stretch>
            <a:fillRect/>
          </a:stretch>
        </p:blipFill>
        <p:spPr>
          <a:xfrm>
            <a:off x="0" y="195486"/>
            <a:ext cx="3740963" cy="2355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0" y="0"/>
            <a:ext cx="2051720" cy="4937521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школе работают 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спортивных секций: волейбол, баскетбол, футбол, легкая атлетика,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тхэквондо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бокс, шахматы, эстетическая гимнастика.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8" name="Рисунок 7" descr="FE2MVn9RK1k.jpg"/>
          <p:cNvPicPr>
            <a:picLocks noChangeAspect="1"/>
          </p:cNvPicPr>
          <p:nvPr/>
        </p:nvPicPr>
        <p:blipFill>
          <a:blip r:embed="rId3" cstate="print"/>
          <a:srcRect l="9838" t="15000" r="9780" b="2401"/>
          <a:stretch>
            <a:fillRect/>
          </a:stretch>
        </p:blipFill>
        <p:spPr>
          <a:xfrm>
            <a:off x="3203848" y="2715766"/>
            <a:ext cx="3888432" cy="2247567"/>
          </a:xfrm>
          <a:prstGeom prst="rect">
            <a:avLst/>
          </a:prstGeom>
        </p:spPr>
      </p:pic>
      <p:pic>
        <p:nvPicPr>
          <p:cNvPr id="10" name="Рисунок 9" descr="Баскетбол2.JPG"/>
          <p:cNvPicPr>
            <a:picLocks noChangeAspect="1"/>
          </p:cNvPicPr>
          <p:nvPr/>
        </p:nvPicPr>
        <p:blipFill>
          <a:blip r:embed="rId4" cstate="print"/>
          <a:srcRect t="9767" r="20569"/>
          <a:stretch>
            <a:fillRect/>
          </a:stretch>
        </p:blipFill>
        <p:spPr>
          <a:xfrm>
            <a:off x="3635896" y="195486"/>
            <a:ext cx="3394345" cy="2566134"/>
          </a:xfrm>
          <a:prstGeom prst="rect">
            <a:avLst/>
          </a:prstGeom>
        </p:spPr>
      </p:pic>
      <p:pic>
        <p:nvPicPr>
          <p:cNvPr id="12" name="Рисунок 11" descr="Футбол7.JPG"/>
          <p:cNvPicPr>
            <a:picLocks noChangeAspect="1"/>
          </p:cNvPicPr>
          <p:nvPr/>
        </p:nvPicPr>
        <p:blipFill>
          <a:blip r:embed="rId5" cstate="print"/>
          <a:srcRect l="16400" t="12201" r="11734" b="26200"/>
          <a:stretch>
            <a:fillRect/>
          </a:stretch>
        </p:blipFill>
        <p:spPr>
          <a:xfrm>
            <a:off x="0" y="2736665"/>
            <a:ext cx="4211960" cy="240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3603"/>
          </a:xfrm>
        </p:spPr>
        <p:txBody>
          <a:bodyPr/>
          <a:lstStyle/>
          <a:p>
            <a:pPr algn="l"/>
            <a:r>
              <a:rPr lang="ru-RU" sz="2400" dirty="0" smtClean="0"/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школе работают 8 спортивных секций: волейбол, баскетбол, футбол, легкая атлетика,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тхэквондо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бокс, шахматы, эстетическая гимнастика.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11" name="Рисунок 10" descr="Тхэквондо.jpg"/>
          <p:cNvPicPr>
            <a:picLocks noChangeAspect="1"/>
          </p:cNvPicPr>
          <p:nvPr/>
        </p:nvPicPr>
        <p:blipFill>
          <a:blip r:embed="rId2" cstate="print"/>
          <a:srcRect l="9859" t="26200" r="31330" b="3801"/>
          <a:stretch>
            <a:fillRect/>
          </a:stretch>
        </p:blipFill>
        <p:spPr>
          <a:xfrm>
            <a:off x="395536" y="1347614"/>
            <a:ext cx="3456384" cy="2743162"/>
          </a:xfrm>
          <a:prstGeom prst="rect">
            <a:avLst/>
          </a:prstGeom>
        </p:spPr>
      </p:pic>
      <p:pic>
        <p:nvPicPr>
          <p:cNvPr id="14" name="Рисунок 13" descr="MtGE33eAA-g.jpg"/>
          <p:cNvPicPr>
            <a:picLocks noChangeAspect="1"/>
          </p:cNvPicPr>
          <p:nvPr/>
        </p:nvPicPr>
        <p:blipFill>
          <a:blip r:embed="rId3" cstate="print"/>
          <a:srcRect l="36939" t="36000" r="22011" b="10801"/>
          <a:stretch>
            <a:fillRect/>
          </a:stretch>
        </p:blipFill>
        <p:spPr>
          <a:xfrm>
            <a:off x="5796136" y="483518"/>
            <a:ext cx="3168352" cy="2736304"/>
          </a:xfrm>
          <a:prstGeom prst="rect">
            <a:avLst/>
          </a:prstGeom>
        </p:spPr>
      </p:pic>
      <p:pic>
        <p:nvPicPr>
          <p:cNvPr id="15" name="Рисунок 14" descr="wtKpDnl0m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834425"/>
            <a:ext cx="4104456" cy="230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1851669"/>
          </a:xfrm>
        </p:spPr>
        <p:txBody>
          <a:bodyPr/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Спортивные достижения школы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КЭС-баскет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– 2019»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 место в районных соревнованиях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A8Xn7mXIw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28184" y="-44441"/>
            <a:ext cx="2915816" cy="518794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7" name="Рисунок 6" descr="vy4co3Mkg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31132"/>
            <a:ext cx="5888654" cy="3312368"/>
          </a:xfrm>
          <a:prstGeom prst="rect">
            <a:avLst/>
          </a:prstGeom>
        </p:spPr>
      </p:pic>
      <p:pic>
        <p:nvPicPr>
          <p:cNvPr id="8" name="Рисунок 7" descr="YITWKhQwRu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627534"/>
            <a:ext cx="1550771" cy="20676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410944" cy="451596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Футбольная команда школы в прошлом году стала призером Республиканского чемпионата по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«Мини-футболу» - путевку они заработали,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став победителями районных и городских соревнований.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В этом учебном году обновленный состав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футбольной команды стал призером районных соревнований по «Мини-футбол». </a:t>
            </a:r>
            <a:endParaRPr lang="ru-RU" sz="1800" b="1" i="1" dirty="0"/>
          </a:p>
        </p:txBody>
      </p:sp>
      <p:pic>
        <p:nvPicPr>
          <p:cNvPr id="5" name="Содержимое 4" descr="Футбол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458" r="34439" b="29882"/>
          <a:stretch>
            <a:fillRect/>
          </a:stretch>
        </p:blipFill>
        <p:spPr>
          <a:xfrm>
            <a:off x="5806853" y="123478"/>
            <a:ext cx="3337147" cy="216024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869656"/>
            <a:ext cx="2133600" cy="273844"/>
          </a:xfrm>
        </p:spPr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6" name="Рисунок 5" descr="Футбол5.JPG"/>
          <p:cNvPicPr>
            <a:picLocks noChangeAspect="1"/>
          </p:cNvPicPr>
          <p:nvPr/>
        </p:nvPicPr>
        <p:blipFill>
          <a:blip r:embed="rId3" cstate="print"/>
          <a:srcRect l="20134" t="16400" r="10801" b="29000"/>
          <a:stretch>
            <a:fillRect/>
          </a:stretch>
        </p:blipFill>
        <p:spPr>
          <a:xfrm>
            <a:off x="467544" y="1635646"/>
            <a:ext cx="4645441" cy="2448272"/>
          </a:xfrm>
          <a:prstGeom prst="rect">
            <a:avLst/>
          </a:prstGeom>
        </p:spPr>
      </p:pic>
      <p:pic>
        <p:nvPicPr>
          <p:cNvPr id="7" name="Рисунок 6" descr="gejZEVFxji8.jpg"/>
          <p:cNvPicPr>
            <a:picLocks noChangeAspect="1"/>
          </p:cNvPicPr>
          <p:nvPr/>
        </p:nvPicPr>
        <p:blipFill>
          <a:blip r:embed="rId4" cstate="print"/>
          <a:srcRect t="38800" r="5201" b="19200"/>
          <a:stretch>
            <a:fillRect/>
          </a:stretch>
        </p:blipFill>
        <p:spPr>
          <a:xfrm>
            <a:off x="5521763" y="3003798"/>
            <a:ext cx="3622237" cy="21397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Лыжня России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643759"/>
            <a:ext cx="3749614" cy="2499742"/>
          </a:xfrm>
          <a:prstGeom prst="rect">
            <a:avLst/>
          </a:prstGeom>
        </p:spPr>
      </p:pic>
      <p:pic>
        <p:nvPicPr>
          <p:cNvPr id="8" name="Рисунок 7" descr="d5Evl8H3S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4147165" cy="2763697"/>
          </a:xfrm>
          <a:prstGeom prst="rect">
            <a:avLst/>
          </a:prstGeom>
        </p:spPr>
      </p:pic>
      <p:pic>
        <p:nvPicPr>
          <p:cNvPr id="9" name="Рисунок 8" descr="Лыжня России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3477"/>
            <a:ext cx="4286122" cy="28562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7"/>
            <a:ext cx="8229600" cy="288033"/>
          </a:xfrm>
        </p:spPr>
        <p:txBody>
          <a:bodyPr/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«Лыжня России!»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1" name="Рисунок 10" descr="Лыжня России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553" y="2859782"/>
            <a:ext cx="4059943" cy="2283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E3516-0C5C-4828-B44E-2D1F324CEE30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4F29D8-DF1C-4165-97F4-B126EC24C1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3D0827-AA87-4126-B93C-1B75A9C630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Zased_W_</Template>
  <TotalTime>2271</TotalTime>
  <Words>219</Words>
  <Application>Microsoft Office PowerPoint</Application>
  <PresentationFormat>Экран (16:9)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Zased_W_</vt:lpstr>
      <vt:lpstr>Модуль «Дружи со спортом!» Проект «ВЗЛЕТАЙ!»</vt:lpstr>
      <vt:lpstr> Обучающиеся 10-11 классов, на которых нацелен проект «Взлетай»,  модуль «Дружи со спортом»,  хорошо подготовлены к этому этапу жизни. В  рамках проекта представлены разделы: гимнастика,   волейбол, баскетбол, легкая атлетика. </vt:lpstr>
      <vt:lpstr>Спортивными они стали не вдруг.       Это планомерная систематическая  работа над собой!</vt:lpstr>
      <vt:lpstr>Разнообразие видов спортивных соревнований </vt:lpstr>
      <vt:lpstr> В школе работают  8 спортивных секций: волейбол, баскетбол, футбол, легкая атлетика, тхэквондо, бокс, шахматы, эстетическая гимнастика. </vt:lpstr>
      <vt:lpstr> В школе работают 8 спортивных секций: волейбол, баскетбол, футбол, легкая атлетика, тхэквондо,  бокс, шахматы, эстетическая гимнастика. </vt:lpstr>
      <vt:lpstr>Спортивные достижения школы   «КЭС-баскет – 2019» 3 место в районных соревнованиях</vt:lpstr>
      <vt:lpstr> Футбольная команда школы в прошлом году стала призером Республиканского чемпионата по  «Мини-футболу» - путевку они заработали,  став победителями районных и городских соревнований.           В этом учебном году обновленный состав футбольной команды стал призером районных соревнований по «Мини-футбол». </vt:lpstr>
      <vt:lpstr>«Лыжня России!»</vt:lpstr>
      <vt:lpstr>Сдача ГТО</vt:lpstr>
      <vt:lpstr>Школьные спортивные мероприятия</vt:lpstr>
      <vt:lpstr>Спортивная гордость нашей школы</vt:lpstr>
      <vt:lpstr>Спортивная гордость нашей школы</vt:lpstr>
      <vt:lpstr>Встречи со Знаменитыми спортсменами </vt:lpstr>
      <vt:lpstr>Систематически проводятся товарищеские встречи: с пожарной частью № 32, с выпускниками школы, с родителями обучающихся.</vt:lpstr>
      <vt:lpstr>Социальный проект «Мой папа лучше всех!»</vt:lpstr>
      <vt:lpstr>            «Школа Здоровья-2014!»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1</cp:lastModifiedBy>
  <cp:revision>257</cp:revision>
  <cp:lastPrinted>2018-08-15T15:48:02Z</cp:lastPrinted>
  <dcterms:created xsi:type="dcterms:W3CDTF">2014-06-03T04:33:56Z</dcterms:created>
  <dcterms:modified xsi:type="dcterms:W3CDTF">2019-10-29T14:50:17Z</dcterms:modified>
</cp:coreProperties>
</file>